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 b="def" i="def"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311708" y="744573"/>
            <a:ext cx="8520601" cy="2052603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311698" y="2834125"/>
            <a:ext cx="8520603" cy="7926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8" y="1106125"/>
            <a:ext cx="8520603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Nivel de texto 1…"/>
          <p:cNvSpPr txBox="1"/>
          <p:nvPr>
            <p:ph type="body" sz="half" idx="1"/>
          </p:nvPr>
        </p:nvSpPr>
        <p:spPr>
          <a:xfrm>
            <a:off x="311698" y="3152225"/>
            <a:ext cx="8520603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xfrm>
            <a:off x="311698" y="2150848"/>
            <a:ext cx="8520603" cy="841802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2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9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8" name="Nivel de texto 1…"/>
          <p:cNvSpPr txBox="1"/>
          <p:nvPr>
            <p:ph type="body" sz="half" idx="1"/>
          </p:nvPr>
        </p:nvSpPr>
        <p:spPr>
          <a:xfrm>
            <a:off x="311698" y="1152475"/>
            <a:ext cx="3999903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8" y="1152475"/>
            <a:ext cx="3999903" cy="3416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o del título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56" name="Nivel de texto 1…"/>
          <p:cNvSpPr txBox="1"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o del título"/>
          <p:cNvSpPr txBox="1"/>
          <p:nvPr>
            <p:ph type="title"/>
          </p:nvPr>
        </p:nvSpPr>
        <p:spPr>
          <a:xfrm>
            <a:off x="490250" y="450148"/>
            <a:ext cx="6367801" cy="4090803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6"/>
            <a:ext cx="4572000" cy="5143503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exto del título"/>
          <p:cNvSpPr txBox="1"/>
          <p:nvPr>
            <p:ph type="title"/>
          </p:nvPr>
        </p:nvSpPr>
        <p:spPr>
          <a:xfrm>
            <a:off x="265500" y="1233175"/>
            <a:ext cx="4045200" cy="14823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4" name="Nivel de texto 1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074"/>
            <a:ext cx="3837000" cy="3695103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ivel de texto 1…"/>
          <p:cNvSpPr txBox="1"/>
          <p:nvPr>
            <p:ph type="body" sz="quarter" idx="1"/>
          </p:nvPr>
        </p:nvSpPr>
        <p:spPr>
          <a:xfrm>
            <a:off x="311698" y="4230575"/>
            <a:ext cx="5998804" cy="6051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11698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684348" y="4700820"/>
            <a:ext cx="336812" cy="318394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normAutofit fontScale="100000" lnSpcReduction="0"/>
          </a:bodyPr>
          <a:lstStyle>
            <a:lvl1pPr algn="r">
              <a:defRPr sz="1000">
                <a:solidFill>
                  <a:srgbClr val="58585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25;p25" descr="Google Shape;125;p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52400"/>
            <a:ext cx="5435068" cy="48387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